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6" r:id="rId2"/>
    <p:sldId id="282" r:id="rId3"/>
    <p:sldId id="278" r:id="rId4"/>
    <p:sldId id="324" r:id="rId5"/>
    <p:sldId id="325" r:id="rId6"/>
    <p:sldId id="327" r:id="rId7"/>
    <p:sldId id="328" r:id="rId8"/>
  </p:sldIdLst>
  <p:sldSz cx="9144000" cy="6858000" type="screen4x3"/>
  <p:notesSz cx="6794500" cy="9906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32" autoAdjust="0"/>
    <p:restoredTop sz="94660"/>
  </p:normalViewPr>
  <p:slideViewPr>
    <p:cSldViewPr>
      <p:cViewPr varScale="1">
        <p:scale>
          <a:sx n="71" d="100"/>
          <a:sy n="71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E8EA87-B367-434F-B2B8-FEAE3A74AB4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AB099FD-9509-4C85-A2DE-35A3911312BE}">
      <dgm:prSet phldrT="[Testo]" custT="1"/>
      <dgm:spPr/>
      <dgm:t>
        <a:bodyPr/>
        <a:lstStyle/>
        <a:p>
          <a:r>
            <a:rPr lang="it-IT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</a:p>
      </dgm:t>
    </dgm:pt>
    <dgm:pt modelId="{680515FD-539D-4EA3-AB05-D2D853CC8E84}" type="parTrans" cxnId="{DDBFBCD8-7B3B-4B13-8CBE-E9740A71AF0E}">
      <dgm:prSet/>
      <dgm:spPr/>
      <dgm:t>
        <a:bodyPr/>
        <a:lstStyle/>
        <a:p>
          <a:endParaRPr lang="it-IT"/>
        </a:p>
      </dgm:t>
    </dgm:pt>
    <dgm:pt modelId="{F8012C92-1FF2-47C0-9F9A-425F4305DF31}" type="sibTrans" cxnId="{DDBFBCD8-7B3B-4B13-8CBE-E9740A71AF0E}">
      <dgm:prSet/>
      <dgm:spPr/>
      <dgm:t>
        <a:bodyPr/>
        <a:lstStyle/>
        <a:p>
          <a:endParaRPr lang="it-IT"/>
        </a:p>
      </dgm:t>
    </dgm:pt>
    <dgm:pt modelId="{FBBF9020-9D8F-43A6-AEB5-CD69B6C5F983}">
      <dgm:prSet custT="1"/>
      <dgm:spPr/>
      <dgm:t>
        <a:bodyPr/>
        <a:lstStyle/>
        <a:p>
          <a:r>
            <a:rPr lang="it-IT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sz="2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4C73EF-FC57-4924-BB76-C21050BE593D}" type="parTrans" cxnId="{AAD461A9-84D2-4764-AF8A-638E6ABB26DA}">
      <dgm:prSet/>
      <dgm:spPr/>
      <dgm:t>
        <a:bodyPr/>
        <a:lstStyle/>
        <a:p>
          <a:endParaRPr lang="it-IT"/>
        </a:p>
      </dgm:t>
    </dgm:pt>
    <dgm:pt modelId="{A9BDDEEC-DCBF-4DEF-84E5-1540CC1317C2}" type="sibTrans" cxnId="{AAD461A9-84D2-4764-AF8A-638E6ABB26DA}">
      <dgm:prSet/>
      <dgm:spPr/>
      <dgm:t>
        <a:bodyPr/>
        <a:lstStyle/>
        <a:p>
          <a:endParaRPr lang="it-IT"/>
        </a:p>
      </dgm:t>
    </dgm:pt>
    <dgm:pt modelId="{9391456A-E659-4BF6-8737-79958CA68516}">
      <dgm:prSet custT="1"/>
      <dgm:spPr/>
      <dgm:t>
        <a:bodyPr/>
        <a:lstStyle/>
        <a:p>
          <a:r>
            <a:rPr lang="it-IT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sz="2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78FF12-28C5-471C-A931-D694C30AB15E}" type="parTrans" cxnId="{FB92BAAB-926F-4A2E-8140-EF82C3C80E8F}">
      <dgm:prSet/>
      <dgm:spPr/>
      <dgm:t>
        <a:bodyPr/>
        <a:lstStyle/>
        <a:p>
          <a:endParaRPr lang="it-IT"/>
        </a:p>
      </dgm:t>
    </dgm:pt>
    <dgm:pt modelId="{38B912EE-9E72-4DDE-A444-53A07319E10D}" type="sibTrans" cxnId="{FB92BAAB-926F-4A2E-8140-EF82C3C80E8F}">
      <dgm:prSet/>
      <dgm:spPr/>
      <dgm:t>
        <a:bodyPr/>
        <a:lstStyle/>
        <a:p>
          <a:endParaRPr lang="it-IT"/>
        </a:p>
      </dgm:t>
    </dgm:pt>
    <dgm:pt modelId="{D9640367-95C7-4FBD-B149-767681EEDFF7}" type="pres">
      <dgm:prSet presAssocID="{A8E8EA87-B367-434F-B2B8-FEAE3A74AB49}" presName="CompostProcess" presStyleCnt="0">
        <dgm:presLayoutVars>
          <dgm:dir/>
          <dgm:resizeHandles val="exact"/>
        </dgm:presLayoutVars>
      </dgm:prSet>
      <dgm:spPr/>
    </dgm:pt>
    <dgm:pt modelId="{6511C39E-33E3-46CA-9E07-4DBF752BA2EE}" type="pres">
      <dgm:prSet presAssocID="{A8E8EA87-B367-434F-B2B8-FEAE3A74AB49}" presName="arrow" presStyleLbl="bgShp" presStyleIdx="0" presStyleCnt="1" custScaleX="96354" custLinFactNeighborX="3585" custLinFactNeighborY="-61524"/>
      <dgm:spPr/>
    </dgm:pt>
    <dgm:pt modelId="{86C1C8D7-F51C-4364-B13C-447198CB5038}" type="pres">
      <dgm:prSet presAssocID="{A8E8EA87-B367-434F-B2B8-FEAE3A74AB49}" presName="linearProcess" presStyleCnt="0"/>
      <dgm:spPr/>
    </dgm:pt>
    <dgm:pt modelId="{5CF0E62D-A491-4FA4-9A63-BC92C1E00178}" type="pres">
      <dgm:prSet presAssocID="{EAB099FD-9509-4C85-A2DE-35A3911312BE}" presName="textNode" presStyleLbl="node1" presStyleIdx="0" presStyleCnt="3" custLinFactNeighborX="87194" custLinFactNeighborY="120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D2C973-CDFC-48E9-819A-BEA6329921A3}" type="pres">
      <dgm:prSet presAssocID="{F8012C92-1FF2-47C0-9F9A-425F4305DF31}" presName="sibTrans" presStyleCnt="0"/>
      <dgm:spPr/>
    </dgm:pt>
    <dgm:pt modelId="{ABFA30E5-644D-4791-BB95-CE77CDA91C47}" type="pres">
      <dgm:prSet presAssocID="{FBBF9020-9D8F-43A6-AEB5-CD69B6C5F983}" presName="textNode" presStyleLbl="node1" presStyleIdx="1" presStyleCnt="3" custLinFactNeighborX="19463" custLinFactNeighborY="80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BF1AD41-C851-4288-8185-1D416A9C6609}" type="pres">
      <dgm:prSet presAssocID="{A9BDDEEC-DCBF-4DEF-84E5-1540CC1317C2}" presName="sibTrans" presStyleCnt="0"/>
      <dgm:spPr/>
    </dgm:pt>
    <dgm:pt modelId="{B93A0095-FCBD-4E6B-B700-825AF80D5F4F}" type="pres">
      <dgm:prSet presAssocID="{9391456A-E659-4BF6-8737-79958CA68516}" presName="textNode" presStyleLbl="node1" presStyleIdx="2" presStyleCnt="3" custLinFactNeighborX="-42902" custLinFactNeighborY="80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AD461A9-84D2-4764-AF8A-638E6ABB26DA}" srcId="{A8E8EA87-B367-434F-B2B8-FEAE3A74AB49}" destId="{FBBF9020-9D8F-43A6-AEB5-CD69B6C5F983}" srcOrd="1" destOrd="0" parTransId="{DE4C73EF-FC57-4924-BB76-C21050BE593D}" sibTransId="{A9BDDEEC-DCBF-4DEF-84E5-1540CC1317C2}"/>
    <dgm:cxn modelId="{DDBFBCD8-7B3B-4B13-8CBE-E9740A71AF0E}" srcId="{A8E8EA87-B367-434F-B2B8-FEAE3A74AB49}" destId="{EAB099FD-9509-4C85-A2DE-35A3911312BE}" srcOrd="0" destOrd="0" parTransId="{680515FD-539D-4EA3-AB05-D2D853CC8E84}" sibTransId="{F8012C92-1FF2-47C0-9F9A-425F4305DF31}"/>
    <dgm:cxn modelId="{0FB29BD8-6A47-4A73-83A8-ADECD6AA3203}" type="presOf" srcId="{A8E8EA87-B367-434F-B2B8-FEAE3A74AB49}" destId="{D9640367-95C7-4FBD-B149-767681EEDFF7}" srcOrd="0" destOrd="0" presId="urn:microsoft.com/office/officeart/2005/8/layout/hProcess9"/>
    <dgm:cxn modelId="{5C76D811-31CA-4952-A232-A04F322C0D66}" type="presOf" srcId="{9391456A-E659-4BF6-8737-79958CA68516}" destId="{B93A0095-FCBD-4E6B-B700-825AF80D5F4F}" srcOrd="0" destOrd="0" presId="urn:microsoft.com/office/officeart/2005/8/layout/hProcess9"/>
    <dgm:cxn modelId="{BEFC66E7-7CAB-41C9-B582-7D1B50982FF0}" type="presOf" srcId="{FBBF9020-9D8F-43A6-AEB5-CD69B6C5F983}" destId="{ABFA30E5-644D-4791-BB95-CE77CDA91C47}" srcOrd="0" destOrd="0" presId="urn:microsoft.com/office/officeart/2005/8/layout/hProcess9"/>
    <dgm:cxn modelId="{FB92BAAB-926F-4A2E-8140-EF82C3C80E8F}" srcId="{A8E8EA87-B367-434F-B2B8-FEAE3A74AB49}" destId="{9391456A-E659-4BF6-8737-79958CA68516}" srcOrd="2" destOrd="0" parTransId="{0C78FF12-28C5-471C-A931-D694C30AB15E}" sibTransId="{38B912EE-9E72-4DDE-A444-53A07319E10D}"/>
    <dgm:cxn modelId="{DEB98AD0-9914-4FF0-ACD1-0E05E87B9E97}" type="presOf" srcId="{EAB099FD-9509-4C85-A2DE-35A3911312BE}" destId="{5CF0E62D-A491-4FA4-9A63-BC92C1E00178}" srcOrd="0" destOrd="0" presId="urn:microsoft.com/office/officeart/2005/8/layout/hProcess9"/>
    <dgm:cxn modelId="{12684CD2-C508-46B8-8BF5-88A1AD7FF562}" type="presParOf" srcId="{D9640367-95C7-4FBD-B149-767681EEDFF7}" destId="{6511C39E-33E3-46CA-9E07-4DBF752BA2EE}" srcOrd="0" destOrd="0" presId="urn:microsoft.com/office/officeart/2005/8/layout/hProcess9"/>
    <dgm:cxn modelId="{563D2C87-C527-425E-AF67-99570FE373F4}" type="presParOf" srcId="{D9640367-95C7-4FBD-B149-767681EEDFF7}" destId="{86C1C8D7-F51C-4364-B13C-447198CB5038}" srcOrd="1" destOrd="0" presId="urn:microsoft.com/office/officeart/2005/8/layout/hProcess9"/>
    <dgm:cxn modelId="{C53C2BC1-AA0B-4648-B5C9-19B8CBD5BC59}" type="presParOf" srcId="{86C1C8D7-F51C-4364-B13C-447198CB5038}" destId="{5CF0E62D-A491-4FA4-9A63-BC92C1E00178}" srcOrd="0" destOrd="0" presId="urn:microsoft.com/office/officeart/2005/8/layout/hProcess9"/>
    <dgm:cxn modelId="{C0D4B82F-2ED1-4EED-9E53-0345D7A39290}" type="presParOf" srcId="{86C1C8D7-F51C-4364-B13C-447198CB5038}" destId="{10D2C973-CDFC-48E9-819A-BEA6329921A3}" srcOrd="1" destOrd="0" presId="urn:microsoft.com/office/officeart/2005/8/layout/hProcess9"/>
    <dgm:cxn modelId="{3411C93F-6DAF-4335-A7E4-A88495575C1C}" type="presParOf" srcId="{86C1C8D7-F51C-4364-B13C-447198CB5038}" destId="{ABFA30E5-644D-4791-BB95-CE77CDA91C47}" srcOrd="2" destOrd="0" presId="urn:microsoft.com/office/officeart/2005/8/layout/hProcess9"/>
    <dgm:cxn modelId="{37E19626-326F-4666-9F30-9C40799FACC0}" type="presParOf" srcId="{86C1C8D7-F51C-4364-B13C-447198CB5038}" destId="{EBF1AD41-C851-4288-8185-1D416A9C6609}" srcOrd="3" destOrd="0" presId="urn:microsoft.com/office/officeart/2005/8/layout/hProcess9"/>
    <dgm:cxn modelId="{A7CC8034-E96C-4F45-B2D9-713CE725FBFC}" type="presParOf" srcId="{86C1C8D7-F51C-4364-B13C-447198CB5038}" destId="{B93A0095-FCBD-4E6B-B700-825AF80D5F4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9890E4-8256-4CA9-B235-2A946B9219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19C2AFF-31B2-4001-AB84-CE7F464F5394}">
      <dgm:prSet phldrT="[Testo]"/>
      <dgm:spPr/>
      <dgm:t>
        <a:bodyPr/>
        <a:lstStyle/>
        <a:p>
          <a:r>
            <a:rPr 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BD5C6-409C-48FC-9B70-6C59988DDED4}" type="par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0D84ED3-0D99-47B1-AB7A-BE4F9EEEC9D6}" type="sib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D6525D4-29C6-43BD-A2F6-1B1B1A72E123}">
      <dgm:prSet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FFFF93-B90F-4A62-B5C5-1186E09AE0EB}" type="par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537C7DD-5597-493B-9882-A43F244172BA}" type="sib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C24DE8A-61EA-4B7A-AC1D-D50E02019F19}">
      <dgm:prSet phldrT="[Testo]"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88BC8D-705A-4953-919B-DD9F126FE46C}" type="par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E71034E6-3621-4B7A-B5BA-E2AD2525AB83}" type="sib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2353561B-C097-42F3-9307-5DA3F7125083}" type="pres">
      <dgm:prSet presAssocID="{419890E4-8256-4CA9-B235-2A946B92199B}" presName="Name0" presStyleCnt="0">
        <dgm:presLayoutVars>
          <dgm:dir/>
          <dgm:animLvl val="lvl"/>
          <dgm:resizeHandles val="exact"/>
        </dgm:presLayoutVars>
      </dgm:prSet>
      <dgm:spPr/>
    </dgm:pt>
    <dgm:pt modelId="{13083D7E-CB7D-45AD-82FD-3CD9C48C1DA7}" type="pres">
      <dgm:prSet presAssocID="{219C2AFF-31B2-4001-AB84-CE7F464F5394}" presName="parTxOnly" presStyleLbl="node1" presStyleIdx="0" presStyleCnt="3" custLinFactNeighborX="-116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B3A41C-5444-4A08-BE8F-D70139B22353}" type="pres">
      <dgm:prSet presAssocID="{10D84ED3-0D99-47B1-AB7A-BE4F9EEEC9D6}" presName="parTxOnlySpace" presStyleCnt="0"/>
      <dgm:spPr/>
    </dgm:pt>
    <dgm:pt modelId="{4F98DFF2-5709-49B1-8AE6-E0BF5381C5F2}" type="pres">
      <dgm:prSet presAssocID="{DC24DE8A-61EA-4B7A-AC1D-D50E02019F1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68CBC6-A581-4BB4-A029-8CDD9346D53D}" type="pres">
      <dgm:prSet presAssocID="{E71034E6-3621-4B7A-B5BA-E2AD2525AB83}" presName="parTxOnlySpace" presStyleCnt="0"/>
      <dgm:spPr/>
    </dgm:pt>
    <dgm:pt modelId="{74B608E6-D9E8-44E2-83D4-B75F40DA6D79}" type="pres">
      <dgm:prSet presAssocID="{DD6525D4-29C6-43BD-A2F6-1B1B1A72E12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23CE4E0-CD74-4EDE-912E-8E14A6329AE0}" srcId="{419890E4-8256-4CA9-B235-2A946B92199B}" destId="{219C2AFF-31B2-4001-AB84-CE7F464F5394}" srcOrd="0" destOrd="0" parTransId="{20ABD5C6-409C-48FC-9B70-6C59988DDED4}" sibTransId="{10D84ED3-0D99-47B1-AB7A-BE4F9EEEC9D6}"/>
    <dgm:cxn modelId="{9129CAE9-0D16-4FD7-AAA9-C7F9CD96831F}" srcId="{419890E4-8256-4CA9-B235-2A946B92199B}" destId="{DD6525D4-29C6-43BD-A2F6-1B1B1A72E123}" srcOrd="2" destOrd="0" parTransId="{51FFFF93-B90F-4A62-B5C5-1186E09AE0EB}" sibTransId="{1537C7DD-5597-493B-9882-A43F244172BA}"/>
    <dgm:cxn modelId="{936D3CBC-5715-4E53-A878-A76D853E45D7}" type="presOf" srcId="{219C2AFF-31B2-4001-AB84-CE7F464F5394}" destId="{13083D7E-CB7D-45AD-82FD-3CD9C48C1DA7}" srcOrd="0" destOrd="0" presId="urn:microsoft.com/office/officeart/2005/8/layout/chevron1"/>
    <dgm:cxn modelId="{2E931FD4-ABC9-4231-90D2-FA3C4E15E962}" type="presOf" srcId="{DD6525D4-29C6-43BD-A2F6-1B1B1A72E123}" destId="{74B608E6-D9E8-44E2-83D4-B75F40DA6D79}" srcOrd="0" destOrd="0" presId="urn:microsoft.com/office/officeart/2005/8/layout/chevron1"/>
    <dgm:cxn modelId="{445D9C24-FDF5-4F14-9B8C-07FA3D63BD45}" type="presOf" srcId="{DC24DE8A-61EA-4B7A-AC1D-D50E02019F19}" destId="{4F98DFF2-5709-49B1-8AE6-E0BF5381C5F2}" srcOrd="0" destOrd="0" presId="urn:microsoft.com/office/officeart/2005/8/layout/chevron1"/>
    <dgm:cxn modelId="{2F85D84A-242C-4D9E-8EDD-0B8A6BD03AE1}" srcId="{419890E4-8256-4CA9-B235-2A946B92199B}" destId="{DC24DE8A-61EA-4B7A-AC1D-D50E02019F19}" srcOrd="1" destOrd="0" parTransId="{7588BC8D-705A-4953-919B-DD9F126FE46C}" sibTransId="{E71034E6-3621-4B7A-B5BA-E2AD2525AB83}"/>
    <dgm:cxn modelId="{2DA935DF-9843-4E52-82C3-B1A96384AA2B}" type="presOf" srcId="{419890E4-8256-4CA9-B235-2A946B92199B}" destId="{2353561B-C097-42F3-9307-5DA3F7125083}" srcOrd="0" destOrd="0" presId="urn:microsoft.com/office/officeart/2005/8/layout/chevron1"/>
    <dgm:cxn modelId="{15EBB9E7-0AC8-4A10-B5E6-90C3F76F423E}" type="presParOf" srcId="{2353561B-C097-42F3-9307-5DA3F7125083}" destId="{13083D7E-CB7D-45AD-82FD-3CD9C48C1DA7}" srcOrd="0" destOrd="0" presId="urn:microsoft.com/office/officeart/2005/8/layout/chevron1"/>
    <dgm:cxn modelId="{4F68C785-5655-49A7-93F6-B5846B4B9801}" type="presParOf" srcId="{2353561B-C097-42F3-9307-5DA3F7125083}" destId="{E0B3A41C-5444-4A08-BE8F-D70139B22353}" srcOrd="1" destOrd="0" presId="urn:microsoft.com/office/officeart/2005/8/layout/chevron1"/>
    <dgm:cxn modelId="{1881B500-51C7-4FD0-937B-EC391CB6F784}" type="presParOf" srcId="{2353561B-C097-42F3-9307-5DA3F7125083}" destId="{4F98DFF2-5709-49B1-8AE6-E0BF5381C5F2}" srcOrd="2" destOrd="0" presId="urn:microsoft.com/office/officeart/2005/8/layout/chevron1"/>
    <dgm:cxn modelId="{60B01E4D-1626-424A-974C-A1280A09F9B0}" type="presParOf" srcId="{2353561B-C097-42F3-9307-5DA3F7125083}" destId="{BF68CBC6-A581-4BB4-A029-8CDD9346D53D}" srcOrd="3" destOrd="0" presId="urn:microsoft.com/office/officeart/2005/8/layout/chevron1"/>
    <dgm:cxn modelId="{64EF054D-8769-4C1B-8604-2C58E9335C5C}" type="presParOf" srcId="{2353561B-C097-42F3-9307-5DA3F7125083}" destId="{74B608E6-D9E8-44E2-83D4-B75F40DA6D7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9890E4-8256-4CA9-B235-2A946B9219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19C2AFF-31B2-4001-AB84-CE7F464F5394}">
      <dgm:prSet phldrT="[Testo]"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BD5C6-409C-48FC-9B70-6C59988DDED4}" type="par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0D84ED3-0D99-47B1-AB7A-BE4F9EEEC9D6}" type="sib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D6525D4-29C6-43BD-A2F6-1B1B1A72E123}">
      <dgm:prSet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FFFF93-B90F-4A62-B5C5-1186E09AE0EB}" type="par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537C7DD-5597-493B-9882-A43F244172BA}" type="sib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C24DE8A-61EA-4B7A-AC1D-D50E02019F19}">
      <dgm:prSet phldrT="[Testo]"/>
      <dgm:spPr/>
      <dgm:t>
        <a:bodyPr/>
        <a:lstStyle/>
        <a:p>
          <a:r>
            <a:rPr 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88BC8D-705A-4953-919B-DD9F126FE46C}" type="par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E71034E6-3621-4B7A-B5BA-E2AD2525AB83}" type="sib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2353561B-C097-42F3-9307-5DA3F7125083}" type="pres">
      <dgm:prSet presAssocID="{419890E4-8256-4CA9-B235-2A946B92199B}" presName="Name0" presStyleCnt="0">
        <dgm:presLayoutVars>
          <dgm:dir/>
          <dgm:animLvl val="lvl"/>
          <dgm:resizeHandles val="exact"/>
        </dgm:presLayoutVars>
      </dgm:prSet>
      <dgm:spPr/>
    </dgm:pt>
    <dgm:pt modelId="{13083D7E-CB7D-45AD-82FD-3CD9C48C1DA7}" type="pres">
      <dgm:prSet presAssocID="{219C2AFF-31B2-4001-AB84-CE7F464F5394}" presName="parTxOnly" presStyleLbl="node1" presStyleIdx="0" presStyleCnt="3" custLinFactNeighborX="22666" custLinFactNeighborY="-55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B3A41C-5444-4A08-BE8F-D70139B22353}" type="pres">
      <dgm:prSet presAssocID="{10D84ED3-0D99-47B1-AB7A-BE4F9EEEC9D6}" presName="parTxOnlySpace" presStyleCnt="0"/>
      <dgm:spPr/>
    </dgm:pt>
    <dgm:pt modelId="{4F98DFF2-5709-49B1-8AE6-E0BF5381C5F2}" type="pres">
      <dgm:prSet presAssocID="{DC24DE8A-61EA-4B7A-AC1D-D50E02019F1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68CBC6-A581-4BB4-A029-8CDD9346D53D}" type="pres">
      <dgm:prSet presAssocID="{E71034E6-3621-4B7A-B5BA-E2AD2525AB83}" presName="parTxOnlySpace" presStyleCnt="0"/>
      <dgm:spPr/>
    </dgm:pt>
    <dgm:pt modelId="{74B608E6-D9E8-44E2-83D4-B75F40DA6D79}" type="pres">
      <dgm:prSet presAssocID="{DD6525D4-29C6-43BD-A2F6-1B1B1A72E12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23CE4E0-CD74-4EDE-912E-8E14A6329AE0}" srcId="{419890E4-8256-4CA9-B235-2A946B92199B}" destId="{219C2AFF-31B2-4001-AB84-CE7F464F5394}" srcOrd="0" destOrd="0" parTransId="{20ABD5C6-409C-48FC-9B70-6C59988DDED4}" sibTransId="{10D84ED3-0D99-47B1-AB7A-BE4F9EEEC9D6}"/>
    <dgm:cxn modelId="{2F85D84A-242C-4D9E-8EDD-0B8A6BD03AE1}" srcId="{419890E4-8256-4CA9-B235-2A946B92199B}" destId="{DC24DE8A-61EA-4B7A-AC1D-D50E02019F19}" srcOrd="1" destOrd="0" parTransId="{7588BC8D-705A-4953-919B-DD9F126FE46C}" sibTransId="{E71034E6-3621-4B7A-B5BA-E2AD2525AB83}"/>
    <dgm:cxn modelId="{899C0730-8FFF-4A30-8251-97B3AD27ECAC}" type="presOf" srcId="{219C2AFF-31B2-4001-AB84-CE7F464F5394}" destId="{13083D7E-CB7D-45AD-82FD-3CD9C48C1DA7}" srcOrd="0" destOrd="0" presId="urn:microsoft.com/office/officeart/2005/8/layout/chevron1"/>
    <dgm:cxn modelId="{9129CAE9-0D16-4FD7-AAA9-C7F9CD96831F}" srcId="{419890E4-8256-4CA9-B235-2A946B92199B}" destId="{DD6525D4-29C6-43BD-A2F6-1B1B1A72E123}" srcOrd="2" destOrd="0" parTransId="{51FFFF93-B90F-4A62-B5C5-1186E09AE0EB}" sibTransId="{1537C7DD-5597-493B-9882-A43F244172BA}"/>
    <dgm:cxn modelId="{8A41E386-BF5E-49C1-BEB3-AF6CB47353EA}" type="presOf" srcId="{419890E4-8256-4CA9-B235-2A946B92199B}" destId="{2353561B-C097-42F3-9307-5DA3F7125083}" srcOrd="0" destOrd="0" presId="urn:microsoft.com/office/officeart/2005/8/layout/chevron1"/>
    <dgm:cxn modelId="{919E780B-66F0-4A76-AE0D-F9C5BB3DD937}" type="presOf" srcId="{DC24DE8A-61EA-4B7A-AC1D-D50E02019F19}" destId="{4F98DFF2-5709-49B1-8AE6-E0BF5381C5F2}" srcOrd="0" destOrd="0" presId="urn:microsoft.com/office/officeart/2005/8/layout/chevron1"/>
    <dgm:cxn modelId="{ACD889C3-EB58-4873-B82E-F0B233990EC5}" type="presOf" srcId="{DD6525D4-29C6-43BD-A2F6-1B1B1A72E123}" destId="{74B608E6-D9E8-44E2-83D4-B75F40DA6D79}" srcOrd="0" destOrd="0" presId="urn:microsoft.com/office/officeart/2005/8/layout/chevron1"/>
    <dgm:cxn modelId="{E93A6FBD-1A55-43B4-8A7B-A894D44257CD}" type="presParOf" srcId="{2353561B-C097-42F3-9307-5DA3F7125083}" destId="{13083D7E-CB7D-45AD-82FD-3CD9C48C1DA7}" srcOrd="0" destOrd="0" presId="urn:microsoft.com/office/officeart/2005/8/layout/chevron1"/>
    <dgm:cxn modelId="{73C483C0-D9E4-4D86-87DA-54588E538F56}" type="presParOf" srcId="{2353561B-C097-42F3-9307-5DA3F7125083}" destId="{E0B3A41C-5444-4A08-BE8F-D70139B22353}" srcOrd="1" destOrd="0" presId="urn:microsoft.com/office/officeart/2005/8/layout/chevron1"/>
    <dgm:cxn modelId="{52C0EEEF-529C-4CF7-99B0-A2C5855EDAB5}" type="presParOf" srcId="{2353561B-C097-42F3-9307-5DA3F7125083}" destId="{4F98DFF2-5709-49B1-8AE6-E0BF5381C5F2}" srcOrd="2" destOrd="0" presId="urn:microsoft.com/office/officeart/2005/8/layout/chevron1"/>
    <dgm:cxn modelId="{0DCB95A2-ED4C-45F1-B880-300E90FD89A5}" type="presParOf" srcId="{2353561B-C097-42F3-9307-5DA3F7125083}" destId="{BF68CBC6-A581-4BB4-A029-8CDD9346D53D}" srcOrd="3" destOrd="0" presId="urn:microsoft.com/office/officeart/2005/8/layout/chevron1"/>
    <dgm:cxn modelId="{A822F28E-13DF-4658-935F-DAB876147D94}" type="presParOf" srcId="{2353561B-C097-42F3-9307-5DA3F7125083}" destId="{74B608E6-D9E8-44E2-83D4-B75F40DA6D7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9890E4-8256-4CA9-B235-2A946B9219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19C2AFF-31B2-4001-AB84-CE7F464F5394}">
      <dgm:prSet phldrT="[Testo]"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BD5C6-409C-48FC-9B70-6C59988DDED4}" type="par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0D84ED3-0D99-47B1-AB7A-BE4F9EEEC9D6}" type="sib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D6525D4-29C6-43BD-A2F6-1B1B1A72E123}">
      <dgm:prSet/>
      <dgm:spPr/>
      <dgm:t>
        <a:bodyPr/>
        <a:lstStyle/>
        <a:p>
          <a:r>
            <a:rPr 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FFFF93-B90F-4A62-B5C5-1186E09AE0EB}" type="par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537C7DD-5597-493B-9882-A43F244172BA}" type="sib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C24DE8A-61EA-4B7A-AC1D-D50E02019F19}">
      <dgm:prSet phldrT="[Testo]"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88BC8D-705A-4953-919B-DD9F126FE46C}" type="par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E71034E6-3621-4B7A-B5BA-E2AD2525AB83}" type="sib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2353561B-C097-42F3-9307-5DA3F7125083}" type="pres">
      <dgm:prSet presAssocID="{419890E4-8256-4CA9-B235-2A946B92199B}" presName="Name0" presStyleCnt="0">
        <dgm:presLayoutVars>
          <dgm:dir/>
          <dgm:animLvl val="lvl"/>
          <dgm:resizeHandles val="exact"/>
        </dgm:presLayoutVars>
      </dgm:prSet>
      <dgm:spPr/>
    </dgm:pt>
    <dgm:pt modelId="{13083D7E-CB7D-45AD-82FD-3CD9C48C1DA7}" type="pres">
      <dgm:prSet presAssocID="{219C2AFF-31B2-4001-AB84-CE7F464F5394}" presName="parTxOnly" presStyleLbl="node1" presStyleIdx="0" presStyleCnt="3" custLinFactNeighborX="-116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B3A41C-5444-4A08-BE8F-D70139B22353}" type="pres">
      <dgm:prSet presAssocID="{10D84ED3-0D99-47B1-AB7A-BE4F9EEEC9D6}" presName="parTxOnlySpace" presStyleCnt="0"/>
      <dgm:spPr/>
    </dgm:pt>
    <dgm:pt modelId="{4F98DFF2-5709-49B1-8AE6-E0BF5381C5F2}" type="pres">
      <dgm:prSet presAssocID="{DC24DE8A-61EA-4B7A-AC1D-D50E02019F1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68CBC6-A581-4BB4-A029-8CDD9346D53D}" type="pres">
      <dgm:prSet presAssocID="{E71034E6-3621-4B7A-B5BA-E2AD2525AB83}" presName="parTxOnlySpace" presStyleCnt="0"/>
      <dgm:spPr/>
    </dgm:pt>
    <dgm:pt modelId="{74B608E6-D9E8-44E2-83D4-B75F40DA6D79}" type="pres">
      <dgm:prSet presAssocID="{DD6525D4-29C6-43BD-A2F6-1B1B1A72E12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23CE4E0-CD74-4EDE-912E-8E14A6329AE0}" srcId="{419890E4-8256-4CA9-B235-2A946B92199B}" destId="{219C2AFF-31B2-4001-AB84-CE7F464F5394}" srcOrd="0" destOrd="0" parTransId="{20ABD5C6-409C-48FC-9B70-6C59988DDED4}" sibTransId="{10D84ED3-0D99-47B1-AB7A-BE4F9EEEC9D6}"/>
    <dgm:cxn modelId="{9129CAE9-0D16-4FD7-AAA9-C7F9CD96831F}" srcId="{419890E4-8256-4CA9-B235-2A946B92199B}" destId="{DD6525D4-29C6-43BD-A2F6-1B1B1A72E123}" srcOrd="2" destOrd="0" parTransId="{51FFFF93-B90F-4A62-B5C5-1186E09AE0EB}" sibTransId="{1537C7DD-5597-493B-9882-A43F244172BA}"/>
    <dgm:cxn modelId="{CFC2BA62-34E1-4EC0-ACCC-DF9BA4E8109D}" type="presOf" srcId="{DD6525D4-29C6-43BD-A2F6-1B1B1A72E123}" destId="{74B608E6-D9E8-44E2-83D4-B75F40DA6D79}" srcOrd="0" destOrd="0" presId="urn:microsoft.com/office/officeart/2005/8/layout/chevron1"/>
    <dgm:cxn modelId="{6BC294C5-6A01-43B0-8DAE-D1018D99032E}" type="presOf" srcId="{DC24DE8A-61EA-4B7A-AC1D-D50E02019F19}" destId="{4F98DFF2-5709-49B1-8AE6-E0BF5381C5F2}" srcOrd="0" destOrd="0" presId="urn:microsoft.com/office/officeart/2005/8/layout/chevron1"/>
    <dgm:cxn modelId="{2F85D84A-242C-4D9E-8EDD-0B8A6BD03AE1}" srcId="{419890E4-8256-4CA9-B235-2A946B92199B}" destId="{DC24DE8A-61EA-4B7A-AC1D-D50E02019F19}" srcOrd="1" destOrd="0" parTransId="{7588BC8D-705A-4953-919B-DD9F126FE46C}" sibTransId="{E71034E6-3621-4B7A-B5BA-E2AD2525AB83}"/>
    <dgm:cxn modelId="{9CDBA8D9-42C1-4D7E-81A2-55FBD847196F}" type="presOf" srcId="{219C2AFF-31B2-4001-AB84-CE7F464F5394}" destId="{13083D7E-CB7D-45AD-82FD-3CD9C48C1DA7}" srcOrd="0" destOrd="0" presId="urn:microsoft.com/office/officeart/2005/8/layout/chevron1"/>
    <dgm:cxn modelId="{3DA34999-B1E4-45DA-A289-8D482EA36BE2}" type="presOf" srcId="{419890E4-8256-4CA9-B235-2A946B92199B}" destId="{2353561B-C097-42F3-9307-5DA3F7125083}" srcOrd="0" destOrd="0" presId="urn:microsoft.com/office/officeart/2005/8/layout/chevron1"/>
    <dgm:cxn modelId="{D0A061BE-A984-4154-B705-B9C4AE32A935}" type="presParOf" srcId="{2353561B-C097-42F3-9307-5DA3F7125083}" destId="{13083D7E-CB7D-45AD-82FD-3CD9C48C1DA7}" srcOrd="0" destOrd="0" presId="urn:microsoft.com/office/officeart/2005/8/layout/chevron1"/>
    <dgm:cxn modelId="{EAB6178E-8481-40C0-98D7-9A78F0DBF645}" type="presParOf" srcId="{2353561B-C097-42F3-9307-5DA3F7125083}" destId="{E0B3A41C-5444-4A08-BE8F-D70139B22353}" srcOrd="1" destOrd="0" presId="urn:microsoft.com/office/officeart/2005/8/layout/chevron1"/>
    <dgm:cxn modelId="{F5E46101-6FDB-4C15-8E2E-8B37C8BF03A9}" type="presParOf" srcId="{2353561B-C097-42F3-9307-5DA3F7125083}" destId="{4F98DFF2-5709-49B1-8AE6-E0BF5381C5F2}" srcOrd="2" destOrd="0" presId="urn:microsoft.com/office/officeart/2005/8/layout/chevron1"/>
    <dgm:cxn modelId="{3FC88A0E-FF27-4D1A-9AFA-2FE28A490C5E}" type="presParOf" srcId="{2353561B-C097-42F3-9307-5DA3F7125083}" destId="{BF68CBC6-A581-4BB4-A029-8CDD9346D53D}" srcOrd="3" destOrd="0" presId="urn:microsoft.com/office/officeart/2005/8/layout/chevron1"/>
    <dgm:cxn modelId="{90872094-0AEC-40DE-B699-5A7E608BEA26}" type="presParOf" srcId="{2353561B-C097-42F3-9307-5DA3F7125083}" destId="{74B608E6-D9E8-44E2-83D4-B75F40DA6D7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9890E4-8256-4CA9-B235-2A946B9219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19C2AFF-31B2-4001-AB84-CE7F464F5394}">
      <dgm:prSet phldrT="[Testo]"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BD5C6-409C-48FC-9B70-6C59988DDED4}" type="par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0D84ED3-0D99-47B1-AB7A-BE4F9EEEC9D6}" type="sib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D6525D4-29C6-43BD-A2F6-1B1B1A72E123}">
      <dgm:prSet/>
      <dgm:spPr/>
      <dgm:t>
        <a:bodyPr/>
        <a:lstStyle/>
        <a:p>
          <a:r>
            <a:rPr 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FFFF93-B90F-4A62-B5C5-1186E09AE0EB}" type="par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537C7DD-5597-493B-9882-A43F244172BA}" type="sib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C24DE8A-61EA-4B7A-AC1D-D50E02019F19}">
      <dgm:prSet phldrT="[Testo]"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88BC8D-705A-4953-919B-DD9F126FE46C}" type="par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E71034E6-3621-4B7A-B5BA-E2AD2525AB83}" type="sib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2353561B-C097-42F3-9307-5DA3F7125083}" type="pres">
      <dgm:prSet presAssocID="{419890E4-8256-4CA9-B235-2A946B92199B}" presName="Name0" presStyleCnt="0">
        <dgm:presLayoutVars>
          <dgm:dir/>
          <dgm:animLvl val="lvl"/>
          <dgm:resizeHandles val="exact"/>
        </dgm:presLayoutVars>
      </dgm:prSet>
      <dgm:spPr/>
    </dgm:pt>
    <dgm:pt modelId="{13083D7E-CB7D-45AD-82FD-3CD9C48C1DA7}" type="pres">
      <dgm:prSet presAssocID="{219C2AFF-31B2-4001-AB84-CE7F464F5394}" presName="parTxOnly" presStyleLbl="node1" presStyleIdx="0" presStyleCnt="3" custLinFactNeighborX="-116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B3A41C-5444-4A08-BE8F-D70139B22353}" type="pres">
      <dgm:prSet presAssocID="{10D84ED3-0D99-47B1-AB7A-BE4F9EEEC9D6}" presName="parTxOnlySpace" presStyleCnt="0"/>
      <dgm:spPr/>
    </dgm:pt>
    <dgm:pt modelId="{4F98DFF2-5709-49B1-8AE6-E0BF5381C5F2}" type="pres">
      <dgm:prSet presAssocID="{DC24DE8A-61EA-4B7A-AC1D-D50E02019F1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68CBC6-A581-4BB4-A029-8CDD9346D53D}" type="pres">
      <dgm:prSet presAssocID="{E71034E6-3621-4B7A-B5BA-E2AD2525AB83}" presName="parTxOnlySpace" presStyleCnt="0"/>
      <dgm:spPr/>
    </dgm:pt>
    <dgm:pt modelId="{74B608E6-D9E8-44E2-83D4-B75F40DA6D79}" type="pres">
      <dgm:prSet presAssocID="{DD6525D4-29C6-43BD-A2F6-1B1B1A72E12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23CE4E0-CD74-4EDE-912E-8E14A6329AE0}" srcId="{419890E4-8256-4CA9-B235-2A946B92199B}" destId="{219C2AFF-31B2-4001-AB84-CE7F464F5394}" srcOrd="0" destOrd="0" parTransId="{20ABD5C6-409C-48FC-9B70-6C59988DDED4}" sibTransId="{10D84ED3-0D99-47B1-AB7A-BE4F9EEEC9D6}"/>
    <dgm:cxn modelId="{C3447748-412B-4564-8EA6-81627ABF2118}" type="presOf" srcId="{219C2AFF-31B2-4001-AB84-CE7F464F5394}" destId="{13083D7E-CB7D-45AD-82FD-3CD9C48C1DA7}" srcOrd="0" destOrd="0" presId="urn:microsoft.com/office/officeart/2005/8/layout/chevron1"/>
    <dgm:cxn modelId="{A7094266-46F0-4781-B1EE-D2F7D81E200E}" type="presOf" srcId="{419890E4-8256-4CA9-B235-2A946B92199B}" destId="{2353561B-C097-42F3-9307-5DA3F7125083}" srcOrd="0" destOrd="0" presId="urn:microsoft.com/office/officeart/2005/8/layout/chevron1"/>
    <dgm:cxn modelId="{2F85D84A-242C-4D9E-8EDD-0B8A6BD03AE1}" srcId="{419890E4-8256-4CA9-B235-2A946B92199B}" destId="{DC24DE8A-61EA-4B7A-AC1D-D50E02019F19}" srcOrd="1" destOrd="0" parTransId="{7588BC8D-705A-4953-919B-DD9F126FE46C}" sibTransId="{E71034E6-3621-4B7A-B5BA-E2AD2525AB83}"/>
    <dgm:cxn modelId="{9129CAE9-0D16-4FD7-AAA9-C7F9CD96831F}" srcId="{419890E4-8256-4CA9-B235-2A946B92199B}" destId="{DD6525D4-29C6-43BD-A2F6-1B1B1A72E123}" srcOrd="2" destOrd="0" parTransId="{51FFFF93-B90F-4A62-B5C5-1186E09AE0EB}" sibTransId="{1537C7DD-5597-493B-9882-A43F244172BA}"/>
    <dgm:cxn modelId="{B5B695DD-0582-4F56-A285-E09B8DFD38A7}" type="presOf" srcId="{DC24DE8A-61EA-4B7A-AC1D-D50E02019F19}" destId="{4F98DFF2-5709-49B1-8AE6-E0BF5381C5F2}" srcOrd="0" destOrd="0" presId="urn:microsoft.com/office/officeart/2005/8/layout/chevron1"/>
    <dgm:cxn modelId="{C23675FA-94E4-4C5B-A624-4D6596C750F6}" type="presOf" srcId="{DD6525D4-29C6-43BD-A2F6-1B1B1A72E123}" destId="{74B608E6-D9E8-44E2-83D4-B75F40DA6D79}" srcOrd="0" destOrd="0" presId="urn:microsoft.com/office/officeart/2005/8/layout/chevron1"/>
    <dgm:cxn modelId="{F8EF740B-FF28-41D1-82F1-0F4C02C639E0}" type="presParOf" srcId="{2353561B-C097-42F3-9307-5DA3F7125083}" destId="{13083D7E-CB7D-45AD-82FD-3CD9C48C1DA7}" srcOrd="0" destOrd="0" presId="urn:microsoft.com/office/officeart/2005/8/layout/chevron1"/>
    <dgm:cxn modelId="{B96692D4-F887-4F4D-84B8-AEC95C989E7E}" type="presParOf" srcId="{2353561B-C097-42F3-9307-5DA3F7125083}" destId="{E0B3A41C-5444-4A08-BE8F-D70139B22353}" srcOrd="1" destOrd="0" presId="urn:microsoft.com/office/officeart/2005/8/layout/chevron1"/>
    <dgm:cxn modelId="{5AA1E900-7273-4227-9FBD-D2A4469B73C5}" type="presParOf" srcId="{2353561B-C097-42F3-9307-5DA3F7125083}" destId="{4F98DFF2-5709-49B1-8AE6-E0BF5381C5F2}" srcOrd="2" destOrd="0" presId="urn:microsoft.com/office/officeart/2005/8/layout/chevron1"/>
    <dgm:cxn modelId="{82F171CC-548E-4D9A-9019-A30AD01C78CD}" type="presParOf" srcId="{2353561B-C097-42F3-9307-5DA3F7125083}" destId="{BF68CBC6-A581-4BB4-A029-8CDD9346D53D}" srcOrd="3" destOrd="0" presId="urn:microsoft.com/office/officeart/2005/8/layout/chevron1"/>
    <dgm:cxn modelId="{3AF217CF-0B28-4528-9EEB-93FB54DD532A}" type="presParOf" srcId="{2353561B-C097-42F3-9307-5DA3F7125083}" destId="{74B608E6-D9E8-44E2-83D4-B75F40DA6D7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9890E4-8256-4CA9-B235-2A946B9219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19C2AFF-31B2-4001-AB84-CE7F464F5394}">
      <dgm:prSet phldrT="[Testo]"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BD5C6-409C-48FC-9B70-6C59988DDED4}" type="par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0D84ED3-0D99-47B1-AB7A-BE4F9EEEC9D6}" type="sibTrans" cxnId="{F23CE4E0-CD74-4EDE-912E-8E14A6329AE0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D6525D4-29C6-43BD-A2F6-1B1B1A72E123}">
      <dgm:prSet/>
      <dgm:spPr/>
      <dgm:t>
        <a:bodyPr/>
        <a:lstStyle/>
        <a:p>
          <a:r>
            <a:rPr 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FFFF93-B90F-4A62-B5C5-1186E09AE0EB}" type="par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1537C7DD-5597-493B-9882-A43F244172BA}" type="sibTrans" cxnId="{9129CAE9-0D16-4FD7-AAA9-C7F9CD96831F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DC24DE8A-61EA-4B7A-AC1D-D50E02019F19}">
      <dgm:prSet phldrT="[Testo]"/>
      <dgm:spPr/>
      <dgm:t>
        <a:bodyPr/>
        <a:lstStyle/>
        <a:p>
          <a:r>
            <a:rPr lang="it-IT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88BC8D-705A-4953-919B-DD9F126FE46C}" type="par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E71034E6-3621-4B7A-B5BA-E2AD2525AB83}" type="sibTrans" cxnId="{2F85D84A-242C-4D9E-8EDD-0B8A6BD03AE1}">
      <dgm:prSet/>
      <dgm:spPr/>
      <dgm:t>
        <a:bodyPr/>
        <a:lstStyle/>
        <a:p>
          <a:endParaRPr lang="it-IT">
            <a:solidFill>
              <a:schemeClr val="accent1"/>
            </a:solidFill>
          </a:endParaRPr>
        </a:p>
      </dgm:t>
    </dgm:pt>
    <dgm:pt modelId="{2353561B-C097-42F3-9307-5DA3F7125083}" type="pres">
      <dgm:prSet presAssocID="{419890E4-8256-4CA9-B235-2A946B92199B}" presName="Name0" presStyleCnt="0">
        <dgm:presLayoutVars>
          <dgm:dir/>
          <dgm:animLvl val="lvl"/>
          <dgm:resizeHandles val="exact"/>
        </dgm:presLayoutVars>
      </dgm:prSet>
      <dgm:spPr/>
    </dgm:pt>
    <dgm:pt modelId="{13083D7E-CB7D-45AD-82FD-3CD9C48C1DA7}" type="pres">
      <dgm:prSet presAssocID="{219C2AFF-31B2-4001-AB84-CE7F464F5394}" presName="parTxOnly" presStyleLbl="node1" presStyleIdx="0" presStyleCnt="3" custLinFactNeighborX="-116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B3A41C-5444-4A08-BE8F-D70139B22353}" type="pres">
      <dgm:prSet presAssocID="{10D84ED3-0D99-47B1-AB7A-BE4F9EEEC9D6}" presName="parTxOnlySpace" presStyleCnt="0"/>
      <dgm:spPr/>
    </dgm:pt>
    <dgm:pt modelId="{4F98DFF2-5709-49B1-8AE6-E0BF5381C5F2}" type="pres">
      <dgm:prSet presAssocID="{DC24DE8A-61EA-4B7A-AC1D-D50E02019F1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68CBC6-A581-4BB4-A029-8CDD9346D53D}" type="pres">
      <dgm:prSet presAssocID="{E71034E6-3621-4B7A-B5BA-E2AD2525AB83}" presName="parTxOnlySpace" presStyleCnt="0"/>
      <dgm:spPr/>
    </dgm:pt>
    <dgm:pt modelId="{74B608E6-D9E8-44E2-83D4-B75F40DA6D79}" type="pres">
      <dgm:prSet presAssocID="{DD6525D4-29C6-43BD-A2F6-1B1B1A72E12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23CE4E0-CD74-4EDE-912E-8E14A6329AE0}" srcId="{419890E4-8256-4CA9-B235-2A946B92199B}" destId="{219C2AFF-31B2-4001-AB84-CE7F464F5394}" srcOrd="0" destOrd="0" parTransId="{20ABD5C6-409C-48FC-9B70-6C59988DDED4}" sibTransId="{10D84ED3-0D99-47B1-AB7A-BE4F9EEEC9D6}"/>
    <dgm:cxn modelId="{809B66AA-D102-4504-984A-57CC97307117}" type="presOf" srcId="{DD6525D4-29C6-43BD-A2F6-1B1B1A72E123}" destId="{74B608E6-D9E8-44E2-83D4-B75F40DA6D79}" srcOrd="0" destOrd="0" presId="urn:microsoft.com/office/officeart/2005/8/layout/chevron1"/>
    <dgm:cxn modelId="{EB8075E8-62E6-444E-837A-1B63CE7F6359}" type="presOf" srcId="{419890E4-8256-4CA9-B235-2A946B92199B}" destId="{2353561B-C097-42F3-9307-5DA3F7125083}" srcOrd="0" destOrd="0" presId="urn:microsoft.com/office/officeart/2005/8/layout/chevron1"/>
    <dgm:cxn modelId="{A410BE95-C41F-4BD6-8BF6-9233DDEFDD06}" type="presOf" srcId="{DC24DE8A-61EA-4B7A-AC1D-D50E02019F19}" destId="{4F98DFF2-5709-49B1-8AE6-E0BF5381C5F2}" srcOrd="0" destOrd="0" presId="urn:microsoft.com/office/officeart/2005/8/layout/chevron1"/>
    <dgm:cxn modelId="{F1BED10A-B65E-4289-8C88-E43B10467575}" type="presOf" srcId="{219C2AFF-31B2-4001-AB84-CE7F464F5394}" destId="{13083D7E-CB7D-45AD-82FD-3CD9C48C1DA7}" srcOrd="0" destOrd="0" presId="urn:microsoft.com/office/officeart/2005/8/layout/chevron1"/>
    <dgm:cxn modelId="{2F85D84A-242C-4D9E-8EDD-0B8A6BD03AE1}" srcId="{419890E4-8256-4CA9-B235-2A946B92199B}" destId="{DC24DE8A-61EA-4B7A-AC1D-D50E02019F19}" srcOrd="1" destOrd="0" parTransId="{7588BC8D-705A-4953-919B-DD9F126FE46C}" sibTransId="{E71034E6-3621-4B7A-B5BA-E2AD2525AB83}"/>
    <dgm:cxn modelId="{9129CAE9-0D16-4FD7-AAA9-C7F9CD96831F}" srcId="{419890E4-8256-4CA9-B235-2A946B92199B}" destId="{DD6525D4-29C6-43BD-A2F6-1B1B1A72E123}" srcOrd="2" destOrd="0" parTransId="{51FFFF93-B90F-4A62-B5C5-1186E09AE0EB}" sibTransId="{1537C7DD-5597-493B-9882-A43F244172BA}"/>
    <dgm:cxn modelId="{0E932816-E444-4762-8B50-2F1EF68B12C4}" type="presParOf" srcId="{2353561B-C097-42F3-9307-5DA3F7125083}" destId="{13083D7E-CB7D-45AD-82FD-3CD9C48C1DA7}" srcOrd="0" destOrd="0" presId="urn:microsoft.com/office/officeart/2005/8/layout/chevron1"/>
    <dgm:cxn modelId="{12AE8AE7-7486-445E-9A9C-93940CCDD2CD}" type="presParOf" srcId="{2353561B-C097-42F3-9307-5DA3F7125083}" destId="{E0B3A41C-5444-4A08-BE8F-D70139B22353}" srcOrd="1" destOrd="0" presId="urn:microsoft.com/office/officeart/2005/8/layout/chevron1"/>
    <dgm:cxn modelId="{CD953AD3-56B7-44BF-9243-1A323A2381CD}" type="presParOf" srcId="{2353561B-C097-42F3-9307-5DA3F7125083}" destId="{4F98DFF2-5709-49B1-8AE6-E0BF5381C5F2}" srcOrd="2" destOrd="0" presId="urn:microsoft.com/office/officeart/2005/8/layout/chevron1"/>
    <dgm:cxn modelId="{490EB0E5-72C1-4C5E-BA80-1E703F0905E1}" type="presParOf" srcId="{2353561B-C097-42F3-9307-5DA3F7125083}" destId="{BF68CBC6-A581-4BB4-A029-8CDD9346D53D}" srcOrd="3" destOrd="0" presId="urn:microsoft.com/office/officeart/2005/8/layout/chevron1"/>
    <dgm:cxn modelId="{27982C9E-02AF-486F-9EF1-02B9721586E5}" type="presParOf" srcId="{2353561B-C097-42F3-9307-5DA3F7125083}" destId="{74B608E6-D9E8-44E2-83D4-B75F40DA6D7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11C39E-33E3-46CA-9E07-4DBF752BA2EE}">
      <dsp:nvSpPr>
        <dsp:cNvPr id="0" name=""/>
        <dsp:cNvSpPr/>
      </dsp:nvSpPr>
      <dsp:spPr>
        <a:xfrm>
          <a:off x="1032221" y="0"/>
          <a:ext cx="6988611" cy="450059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F0E62D-A491-4FA4-9A63-BC92C1E00178}">
      <dsp:nvSpPr>
        <dsp:cNvPr id="0" name=""/>
        <dsp:cNvSpPr/>
      </dsp:nvSpPr>
      <dsp:spPr>
        <a:xfrm>
          <a:off x="372013" y="1567070"/>
          <a:ext cx="2559903" cy="1800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</a:p>
      </dsp:txBody>
      <dsp:txXfrm>
        <a:off x="459893" y="1654950"/>
        <a:ext cx="2384143" cy="1624477"/>
      </dsp:txXfrm>
    </dsp:sp>
    <dsp:sp modelId="{ABFA30E5-644D-4791-BB95-CE77CDA91C47}">
      <dsp:nvSpPr>
        <dsp:cNvPr id="0" name=""/>
        <dsp:cNvSpPr/>
      </dsp:nvSpPr>
      <dsp:spPr>
        <a:xfrm>
          <a:off x="3069592" y="1495925"/>
          <a:ext cx="2559903" cy="1800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sz="2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57472" y="1583805"/>
        <a:ext cx="2384143" cy="1624477"/>
      </dsp:txXfrm>
    </dsp:sp>
    <dsp:sp modelId="{B93A0095-FCBD-4E6B-B700-825AF80D5F4F}">
      <dsp:nvSpPr>
        <dsp:cNvPr id="0" name=""/>
        <dsp:cNvSpPr/>
      </dsp:nvSpPr>
      <dsp:spPr>
        <a:xfrm>
          <a:off x="5790065" y="1495061"/>
          <a:ext cx="2559903" cy="1800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sz="2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77945" y="1582941"/>
        <a:ext cx="2384143" cy="1624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83D7E-CB7D-45AD-82FD-3CD9C48C1DA7}">
      <dsp:nvSpPr>
        <dsp:cNvPr id="0" name=""/>
        <dsp:cNvSpPr/>
      </dsp:nvSpPr>
      <dsp:spPr>
        <a:xfrm>
          <a:off x="0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sz="2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645" y="0"/>
        <a:ext cx="2404658" cy="693289"/>
      </dsp:txXfrm>
    </dsp:sp>
    <dsp:sp modelId="{4F98DFF2-5709-49B1-8AE6-E0BF5381C5F2}">
      <dsp:nvSpPr>
        <dsp:cNvPr id="0" name=""/>
        <dsp:cNvSpPr/>
      </dsp:nvSpPr>
      <dsp:spPr>
        <a:xfrm>
          <a:off x="2790695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7340" y="0"/>
        <a:ext cx="2404658" cy="693289"/>
      </dsp:txXfrm>
    </dsp:sp>
    <dsp:sp modelId="{74B608E6-D9E8-44E2-83D4-B75F40DA6D79}">
      <dsp:nvSpPr>
        <dsp:cNvPr id="0" name=""/>
        <dsp:cNvSpPr/>
      </dsp:nvSpPr>
      <dsp:spPr>
        <a:xfrm>
          <a:off x="5578847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25492" y="0"/>
        <a:ext cx="2404658" cy="693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83D7E-CB7D-45AD-82FD-3CD9C48C1DA7}">
      <dsp:nvSpPr>
        <dsp:cNvPr id="0" name=""/>
        <dsp:cNvSpPr/>
      </dsp:nvSpPr>
      <dsp:spPr>
        <a:xfrm>
          <a:off x="72760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9405" y="0"/>
        <a:ext cx="2404658" cy="693289"/>
      </dsp:txXfrm>
    </dsp:sp>
    <dsp:sp modelId="{4F98DFF2-5709-49B1-8AE6-E0BF5381C5F2}">
      <dsp:nvSpPr>
        <dsp:cNvPr id="0" name=""/>
        <dsp:cNvSpPr/>
      </dsp:nvSpPr>
      <dsp:spPr>
        <a:xfrm>
          <a:off x="2790695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sz="2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7340" y="0"/>
        <a:ext cx="2404658" cy="693289"/>
      </dsp:txXfrm>
    </dsp:sp>
    <dsp:sp modelId="{74B608E6-D9E8-44E2-83D4-B75F40DA6D79}">
      <dsp:nvSpPr>
        <dsp:cNvPr id="0" name=""/>
        <dsp:cNvSpPr/>
      </dsp:nvSpPr>
      <dsp:spPr>
        <a:xfrm>
          <a:off x="5578847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25492" y="0"/>
        <a:ext cx="2404658" cy="6932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83D7E-CB7D-45AD-82FD-3CD9C48C1DA7}">
      <dsp:nvSpPr>
        <dsp:cNvPr id="0" name=""/>
        <dsp:cNvSpPr/>
      </dsp:nvSpPr>
      <dsp:spPr>
        <a:xfrm>
          <a:off x="0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645" y="0"/>
        <a:ext cx="2404658" cy="693289"/>
      </dsp:txXfrm>
    </dsp:sp>
    <dsp:sp modelId="{4F98DFF2-5709-49B1-8AE6-E0BF5381C5F2}">
      <dsp:nvSpPr>
        <dsp:cNvPr id="0" name=""/>
        <dsp:cNvSpPr/>
      </dsp:nvSpPr>
      <dsp:spPr>
        <a:xfrm>
          <a:off x="2790695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7340" y="0"/>
        <a:ext cx="2404658" cy="693289"/>
      </dsp:txXfrm>
    </dsp:sp>
    <dsp:sp modelId="{74B608E6-D9E8-44E2-83D4-B75F40DA6D79}">
      <dsp:nvSpPr>
        <dsp:cNvPr id="0" name=""/>
        <dsp:cNvSpPr/>
      </dsp:nvSpPr>
      <dsp:spPr>
        <a:xfrm>
          <a:off x="5578847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sz="2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25492" y="0"/>
        <a:ext cx="2404658" cy="6932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83D7E-CB7D-45AD-82FD-3CD9C48C1DA7}">
      <dsp:nvSpPr>
        <dsp:cNvPr id="0" name=""/>
        <dsp:cNvSpPr/>
      </dsp:nvSpPr>
      <dsp:spPr>
        <a:xfrm>
          <a:off x="0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645" y="0"/>
        <a:ext cx="2404658" cy="693289"/>
      </dsp:txXfrm>
    </dsp:sp>
    <dsp:sp modelId="{4F98DFF2-5709-49B1-8AE6-E0BF5381C5F2}">
      <dsp:nvSpPr>
        <dsp:cNvPr id="0" name=""/>
        <dsp:cNvSpPr/>
      </dsp:nvSpPr>
      <dsp:spPr>
        <a:xfrm>
          <a:off x="2790695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7340" y="0"/>
        <a:ext cx="2404658" cy="693289"/>
      </dsp:txXfrm>
    </dsp:sp>
    <dsp:sp modelId="{74B608E6-D9E8-44E2-83D4-B75F40DA6D79}">
      <dsp:nvSpPr>
        <dsp:cNvPr id="0" name=""/>
        <dsp:cNvSpPr/>
      </dsp:nvSpPr>
      <dsp:spPr>
        <a:xfrm>
          <a:off x="5578847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sz="2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25492" y="0"/>
        <a:ext cx="2404658" cy="6932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83D7E-CB7D-45AD-82FD-3CD9C48C1DA7}">
      <dsp:nvSpPr>
        <dsp:cNvPr id="0" name=""/>
        <dsp:cNvSpPr/>
      </dsp:nvSpPr>
      <dsp:spPr>
        <a:xfrm>
          <a:off x="0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Distretti e specializzazione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645" y="0"/>
        <a:ext cx="2404658" cy="693289"/>
      </dsp:txXfrm>
    </dsp:sp>
    <dsp:sp modelId="{4F98DFF2-5709-49B1-8AE6-E0BF5381C5F2}">
      <dsp:nvSpPr>
        <dsp:cNvPr id="0" name=""/>
        <dsp:cNvSpPr/>
      </dsp:nvSpPr>
      <dsp:spPr>
        <a:xfrm>
          <a:off x="2790695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Cambiamenti e nuove esigenze</a:t>
          </a:r>
          <a:endParaRPr lang="it-IT" sz="22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7340" y="0"/>
        <a:ext cx="2404658" cy="693289"/>
      </dsp:txXfrm>
    </dsp:sp>
    <dsp:sp modelId="{74B608E6-D9E8-44E2-83D4-B75F40DA6D79}">
      <dsp:nvSpPr>
        <dsp:cNvPr id="0" name=""/>
        <dsp:cNvSpPr/>
      </dsp:nvSpPr>
      <dsp:spPr>
        <a:xfrm>
          <a:off x="5578847" y="0"/>
          <a:ext cx="3097947" cy="6932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Varietà e networking</a:t>
          </a:r>
          <a:endParaRPr lang="it-IT" sz="2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25492" y="0"/>
        <a:ext cx="2404658" cy="693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F4DAF-A5ED-41C3-80AE-DEA47FF20DAF}" type="datetimeFigureOut">
              <a:rPr lang="it-IT" smtClean="0"/>
              <a:pPr/>
              <a:t>04/10/2011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1B14D-FE53-4C4D-8074-D3C907C1EA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808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FEE6A-43F2-4C0A-B3B7-64BE8A5A4CF1}" type="datetimeFigureOut">
              <a:rPr lang="it-IT" smtClean="0"/>
              <a:pPr/>
              <a:t>04/10/2011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3F0CC-29E8-4B84-AA30-5795D829E4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23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Alessandro </a:t>
            </a:r>
            <a:r>
              <a:rPr lang="it-IT" dirty="0" err="1" smtClean="0"/>
              <a:t>Iacopini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285728"/>
            <a:ext cx="12144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3000392" y="454675"/>
            <a:ext cx="45961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CD596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Università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rgbClr val="CD596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Politecnica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CD596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delle Marche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auto">
          <a:xfrm>
            <a:off x="500034" y="1006681"/>
            <a:ext cx="54292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Servizio Innovazione e Trasferimento Tecnologico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0" y="928670"/>
            <a:ext cx="750095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3000"/>
          </a:blip>
          <a:srcRect/>
          <a:stretch>
            <a:fillRect/>
          </a:stretch>
        </p:blipFill>
        <p:spPr bwMode="auto">
          <a:xfrm>
            <a:off x="2214546" y="1571612"/>
            <a:ext cx="457203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1"/>
          </a:xfrm>
        </p:spPr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Alessandro Iacopini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20/11/2009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Alessandro Iacopini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58DB-AB3B-4142-83D6-2122D1F08F3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solidFill>
            <a:schemeClr val="accent2">
              <a:alpha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358246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Agglomerazione</a:t>
            </a:r>
            <a:r>
              <a:rPr lang="en-US" sz="3600" dirty="0" smtClean="0"/>
              <a:t>, </a:t>
            </a:r>
            <a:r>
              <a:rPr lang="en-US" sz="3600" dirty="0" err="1" smtClean="0"/>
              <a:t>specializzatione</a:t>
            </a:r>
            <a:r>
              <a:rPr lang="en-US" sz="3600" dirty="0" smtClean="0"/>
              <a:t> e </a:t>
            </a:r>
            <a:r>
              <a:rPr lang="en-US" sz="3600" dirty="0" err="1" smtClean="0"/>
              <a:t>varietà</a:t>
            </a:r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971600" y="5301208"/>
            <a:ext cx="7618682" cy="12178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 smtClean="0"/>
              <a:t>Donato Iacobucci - Università Politecnica delle Marche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971600" y="188640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INCONTRI DI ARTIMINO SULLO SVILUPPO LOCALE 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b="1" dirty="0">
                <a:solidFill>
                  <a:schemeClr val="tx2"/>
                </a:solidFill>
              </a:rPr>
              <a:t>Innovazione e trasformazione industriale dei territori nelle regioni europee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b="1" dirty="0">
                <a:solidFill>
                  <a:schemeClr val="tx2"/>
                </a:solidFill>
              </a:rPr>
              <a:t>3 – 5 ottobre 2001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b="1" dirty="0">
                <a:solidFill>
                  <a:schemeClr val="tx2"/>
                </a:solidFill>
              </a:rPr>
              <a:t>Villa Medicea di Artimino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71472" y="214298"/>
            <a:ext cx="2571768" cy="1143000"/>
          </a:xfrm>
        </p:spPr>
        <p:txBody>
          <a:bodyPr>
            <a:noAutofit/>
          </a:bodyPr>
          <a:lstStyle/>
          <a:p>
            <a:r>
              <a:rPr lang="it-IT" dirty="0" smtClean="0"/>
              <a:t>Punti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it-IT" smtClean="0"/>
              <a:pPr/>
              <a:t>2</a:t>
            </a:fld>
            <a:endParaRPr lang="it-IT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558241451"/>
              </p:ext>
            </p:extLst>
          </p:nvPr>
        </p:nvGraphicFramePr>
        <p:xfrm>
          <a:off x="539552" y="1285860"/>
          <a:ext cx="853301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971600" y="1412776"/>
            <a:ext cx="8001056" cy="1512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La </a:t>
            </a:r>
            <a:r>
              <a:rPr lang="en-US" sz="2400" dirty="0" err="1" smtClean="0"/>
              <a:t>teoria</a:t>
            </a:r>
            <a:r>
              <a:rPr lang="en-US" sz="2400" dirty="0" smtClean="0"/>
              <a:t> del </a:t>
            </a:r>
            <a:r>
              <a:rPr lang="en-US" sz="2400" dirty="0" err="1" smtClean="0"/>
              <a:t>distretto</a:t>
            </a:r>
            <a:r>
              <a:rPr lang="en-US" sz="2400" dirty="0" smtClean="0"/>
              <a:t> </a:t>
            </a:r>
            <a:r>
              <a:rPr lang="en-US" sz="2400" dirty="0" err="1" smtClean="0"/>
              <a:t>enfatizza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ruolo</a:t>
            </a:r>
            <a:r>
              <a:rPr lang="en-US" sz="2400" dirty="0" smtClean="0"/>
              <a:t> </a:t>
            </a:r>
            <a:r>
              <a:rPr lang="en-US" sz="2400" dirty="0" err="1" smtClean="0"/>
              <a:t>dell’</a:t>
            </a:r>
            <a:r>
              <a:rPr lang="en-US" sz="2400" b="1" dirty="0" err="1" smtClean="0"/>
              <a:t>agglomerazione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spaziale</a:t>
            </a:r>
            <a:r>
              <a:rPr lang="en-US" sz="2400" b="1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b="1" dirty="0" err="1" smtClean="0"/>
              <a:t>specializzazione</a:t>
            </a:r>
            <a:r>
              <a:rPr lang="en-US" sz="2400" b="1" dirty="0" smtClean="0"/>
              <a:t> di </a:t>
            </a:r>
            <a:r>
              <a:rPr lang="en-US" sz="2400" b="1" dirty="0" err="1" smtClean="0"/>
              <a:t>filiera</a:t>
            </a:r>
            <a:r>
              <a:rPr lang="en-US" sz="2400" dirty="0" smtClean="0"/>
              <a:t> e del </a:t>
            </a:r>
            <a:r>
              <a:rPr lang="en-US" sz="2400" b="1" dirty="0" err="1" smtClean="0"/>
              <a:t>radicamento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sociale</a:t>
            </a:r>
            <a:r>
              <a:rPr lang="en-US" sz="2400" dirty="0" smtClean="0"/>
              <a:t> </a:t>
            </a:r>
            <a:r>
              <a:rPr lang="en-US" sz="2400" dirty="0" err="1" smtClean="0"/>
              <a:t>nel</a:t>
            </a:r>
            <a:r>
              <a:rPr lang="en-US" sz="2400" dirty="0" smtClean="0"/>
              <a:t> </a:t>
            </a:r>
            <a:r>
              <a:rPr lang="en-US" sz="2400" dirty="0" err="1" smtClean="0"/>
              <a:t>favorire</a:t>
            </a:r>
            <a:r>
              <a:rPr lang="en-US" sz="2400" dirty="0" smtClean="0"/>
              <a:t> la </a:t>
            </a:r>
            <a:r>
              <a:rPr lang="en-US" sz="2400" dirty="0" err="1" smtClean="0"/>
              <a:t>competitività</a:t>
            </a:r>
            <a:r>
              <a:rPr lang="en-US" sz="2400" dirty="0" smtClean="0"/>
              <a:t> </a:t>
            </a:r>
            <a:r>
              <a:rPr lang="en-US" sz="2400" dirty="0" err="1" smtClean="0"/>
              <a:t>delle</a:t>
            </a:r>
            <a:r>
              <a:rPr lang="en-US" sz="2400" dirty="0" smtClean="0"/>
              <a:t> </a:t>
            </a:r>
            <a:r>
              <a:rPr lang="en-US" sz="2400" dirty="0" err="1" smtClean="0"/>
              <a:t>imprese</a:t>
            </a:r>
            <a:endParaRPr lang="en-US" sz="2400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2145655964"/>
              </p:ext>
            </p:extLst>
          </p:nvPr>
        </p:nvGraphicFramePr>
        <p:xfrm>
          <a:off x="357158" y="71414"/>
          <a:ext cx="8679338" cy="69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ttangolo 1"/>
          <p:cNvSpPr/>
          <p:nvPr/>
        </p:nvSpPr>
        <p:spPr>
          <a:xfrm>
            <a:off x="1315581" y="4778096"/>
            <a:ext cx="1672207" cy="1243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Innovazione (incrementale di prodotto e di processo)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331640" y="3645024"/>
            <a:ext cx="1656184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Efficienza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067944" y="4208112"/>
            <a:ext cx="1656184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Capacità </a:t>
            </a:r>
          </a:p>
          <a:p>
            <a:pPr algn="ctr"/>
            <a:r>
              <a:rPr lang="it-IT" dirty="0" smtClean="0">
                <a:solidFill>
                  <a:schemeClr val="tx2"/>
                </a:solidFill>
              </a:rPr>
              <a:t>competitiva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312387" y="4041067"/>
            <a:ext cx="1656184" cy="936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Espansione dell’output e degli occupati</a:t>
            </a:r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12" name="Connettore 4 11"/>
          <p:cNvCxnSpPr>
            <a:stCxn id="8" idx="3"/>
            <a:endCxn id="9" idx="1"/>
          </p:cNvCxnSpPr>
          <p:nvPr/>
        </p:nvCxnSpPr>
        <p:spPr>
          <a:xfrm>
            <a:off x="2987824" y="3933056"/>
            <a:ext cx="1080120" cy="563088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4 13"/>
          <p:cNvCxnSpPr>
            <a:stCxn id="2" idx="3"/>
            <a:endCxn id="9" idx="1"/>
          </p:cNvCxnSpPr>
          <p:nvPr/>
        </p:nvCxnSpPr>
        <p:spPr>
          <a:xfrm flipV="1">
            <a:off x="2987788" y="4496144"/>
            <a:ext cx="1080156" cy="903548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3"/>
            <a:endCxn id="10" idx="1"/>
          </p:cNvCxnSpPr>
          <p:nvPr/>
        </p:nvCxnSpPr>
        <p:spPr>
          <a:xfrm>
            <a:off x="5724128" y="4496144"/>
            <a:ext cx="588259" cy="1297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787496" y="1334707"/>
            <a:ext cx="8001056" cy="2448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Le pressioni esterne e, soprattutto, i cambiamenti della società locale impongono diverse esigenze al sistema produttivo:</a:t>
            </a:r>
          </a:p>
          <a:p>
            <a:pPr lvl="1">
              <a:buFontTx/>
              <a:buChar char="-"/>
            </a:pPr>
            <a:r>
              <a:rPr lang="it-IT" sz="2000" dirty="0" smtClean="0"/>
              <a:t>Inevitabile riduzione dei volumi di produzione e di occupazione manifatturiera</a:t>
            </a:r>
          </a:p>
          <a:p>
            <a:pPr lvl="1">
              <a:buFontTx/>
              <a:buChar char="-"/>
            </a:pPr>
            <a:r>
              <a:rPr lang="it-IT" sz="2000" dirty="0" smtClean="0"/>
              <a:t>Esigenza di creare occupazione in attività a più alto valore aggiunto e con più elevate remunerazioni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3042031546"/>
              </p:ext>
            </p:extLst>
          </p:nvPr>
        </p:nvGraphicFramePr>
        <p:xfrm>
          <a:off x="357158" y="71414"/>
          <a:ext cx="8679338" cy="69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reccia in giù 2"/>
          <p:cNvSpPr/>
          <p:nvPr/>
        </p:nvSpPr>
        <p:spPr>
          <a:xfrm>
            <a:off x="4355976" y="3782979"/>
            <a:ext cx="86409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contenuto 3"/>
          <p:cNvSpPr txBox="1">
            <a:spLocks/>
          </p:cNvSpPr>
          <p:nvPr/>
        </p:nvSpPr>
        <p:spPr>
          <a:xfrm>
            <a:off x="1119117" y="4797151"/>
            <a:ext cx="7629347" cy="136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IT" sz="2000" dirty="0" smtClean="0"/>
              <a:t>Rilevanza crescente dei </a:t>
            </a:r>
            <a:r>
              <a:rPr lang="it-IT" sz="2000" b="1" dirty="0" smtClean="0"/>
              <a:t>servizi</a:t>
            </a:r>
            <a:r>
              <a:rPr lang="it-IT" sz="2000" dirty="0" smtClean="0"/>
              <a:t> associati ai prodotti</a:t>
            </a:r>
          </a:p>
          <a:p>
            <a:pPr>
              <a:buFontTx/>
              <a:buChar char="-"/>
            </a:pPr>
            <a:r>
              <a:rPr lang="it-IT" sz="2000" dirty="0" smtClean="0"/>
              <a:t>Importanza crescente dell’</a:t>
            </a:r>
            <a:r>
              <a:rPr lang="it-IT" sz="2000" b="1" dirty="0" smtClean="0"/>
              <a:t>innovazione</a:t>
            </a:r>
            <a:r>
              <a:rPr lang="it-IT" sz="2000" dirty="0" smtClean="0"/>
              <a:t> (non solo incrementale)</a:t>
            </a:r>
          </a:p>
          <a:p>
            <a:pPr>
              <a:buFontTx/>
              <a:buChar char="-"/>
            </a:pPr>
            <a:r>
              <a:rPr lang="it-IT" sz="2000" dirty="0" smtClean="0"/>
              <a:t>Necessità di </a:t>
            </a:r>
            <a:r>
              <a:rPr lang="it-IT" sz="2000" b="1" dirty="0" smtClean="0"/>
              <a:t>diversificazione</a:t>
            </a:r>
            <a:r>
              <a:rPr lang="it-IT" sz="2000" dirty="0" smtClean="0"/>
              <a:t> (correlata) del sistema produttivo</a:t>
            </a:r>
          </a:p>
        </p:txBody>
      </p:sp>
    </p:spTree>
    <p:extLst>
      <p:ext uri="{BB962C8B-B14F-4D97-AF65-F5344CB8AC3E}">
        <p14:creationId xmlns:p14="http://schemas.microsoft.com/office/powerpoint/2010/main" val="218041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971600" y="1412776"/>
            <a:ext cx="8001056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/>
              <a:t>La </a:t>
            </a:r>
            <a:r>
              <a:rPr lang="it-IT" sz="2400" b="1" dirty="0" smtClean="0"/>
              <a:t>varietà</a:t>
            </a:r>
            <a:r>
              <a:rPr lang="it-IT" sz="2400" dirty="0" smtClean="0"/>
              <a:t> (tipica dei grandi agglomerati urbani) favorisce </a:t>
            </a:r>
            <a:r>
              <a:rPr lang="it-IT" sz="2400" dirty="0"/>
              <a:t>la generazione di innovazione (</a:t>
            </a:r>
            <a:r>
              <a:rPr lang="it-IT" sz="2400" dirty="0" smtClean="0"/>
              <a:t>Jacobs</a:t>
            </a:r>
            <a:r>
              <a:rPr lang="it-IT" sz="2400" dirty="0"/>
              <a:t>, 1969; </a:t>
            </a:r>
            <a:r>
              <a:rPr lang="it-IT" sz="2400" dirty="0" err="1"/>
              <a:t>Glaeser</a:t>
            </a:r>
            <a:r>
              <a:rPr lang="it-IT" sz="2400" dirty="0"/>
              <a:t> et al., 1992; </a:t>
            </a:r>
            <a:r>
              <a:rPr lang="it-IT" sz="2400" dirty="0" err="1"/>
              <a:t>Duranton</a:t>
            </a:r>
            <a:r>
              <a:rPr lang="it-IT" sz="2400" dirty="0"/>
              <a:t> e </a:t>
            </a:r>
            <a:r>
              <a:rPr lang="it-IT" sz="2400" dirty="0" err="1"/>
              <a:t>Puga</a:t>
            </a:r>
            <a:r>
              <a:rPr lang="it-IT" sz="2400" dirty="0"/>
              <a:t>, </a:t>
            </a:r>
            <a:r>
              <a:rPr lang="it-IT" sz="2400" dirty="0" smtClean="0"/>
              <a:t>2001)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 smtClean="0"/>
              <a:t>Non è la varietà di per se che conta ma la possibilità di scambi proficui </a:t>
            </a:r>
            <a:r>
              <a:rPr lang="it-IT" sz="2400" dirty="0" smtClean="0"/>
              <a:t>(</a:t>
            </a:r>
            <a:r>
              <a:rPr lang="en-GB" sz="2400" dirty="0" smtClean="0"/>
              <a:t>cross fertilization</a:t>
            </a:r>
            <a:r>
              <a:rPr lang="it-IT" sz="2400" dirty="0" smtClean="0"/>
              <a:t>) </a:t>
            </a:r>
            <a:r>
              <a:rPr lang="it-IT" sz="2400" dirty="0" smtClean="0"/>
              <a:t>fra settori diversi ma con basi di conoscenza comuni; deve quindi trattarsi di varietà correlata </a:t>
            </a:r>
            <a:r>
              <a:rPr lang="it-IT" sz="2400" dirty="0" smtClean="0"/>
              <a:t>(</a:t>
            </a:r>
            <a:r>
              <a:rPr lang="en-GB" sz="2400" dirty="0" smtClean="0"/>
              <a:t>related variety</a:t>
            </a:r>
            <a:r>
              <a:rPr lang="it-IT" sz="2400" dirty="0" smtClean="0"/>
              <a:t>)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Fra </a:t>
            </a:r>
            <a:r>
              <a:rPr lang="it-IT" sz="2400" dirty="0"/>
              <a:t>gli attori che possono contribuire ai processi di cross </a:t>
            </a:r>
            <a:r>
              <a:rPr lang="en-GB" sz="2400" dirty="0" smtClean="0"/>
              <a:t>fertilization</a:t>
            </a:r>
            <a:r>
              <a:rPr lang="it-IT" sz="2400" dirty="0" smtClean="0"/>
              <a:t> </a:t>
            </a:r>
            <a:r>
              <a:rPr lang="it-IT" sz="2400" dirty="0"/>
              <a:t>(e di innovazione) vi sono non solo le imprese ma anche i centri di ricerca (università)</a:t>
            </a:r>
          </a:p>
          <a:p>
            <a:pPr>
              <a:buNone/>
            </a:pPr>
            <a:endParaRPr lang="it-IT" sz="2400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2599152528"/>
              </p:ext>
            </p:extLst>
          </p:nvPr>
        </p:nvGraphicFramePr>
        <p:xfrm>
          <a:off x="357158" y="71414"/>
          <a:ext cx="8679338" cy="69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402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971600" y="1412776"/>
            <a:ext cx="8001056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/>
              <a:t>Sfide metodologiche :</a:t>
            </a:r>
          </a:p>
          <a:p>
            <a:pPr>
              <a:buFontTx/>
              <a:buChar char="-"/>
            </a:pPr>
            <a:r>
              <a:rPr lang="it-IT" sz="2400" dirty="0" smtClean="0"/>
              <a:t>Definizione e identificazione empirica delle potenzialità di relazione fra imprese e centri di ricerca nell’ambito di un territorio (filiera? Competenze tecnologiche?)</a:t>
            </a:r>
          </a:p>
          <a:p>
            <a:pPr>
              <a:buFontTx/>
              <a:buChar char="-"/>
            </a:pP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/>
              <a:t>Descrizione delle imprese (e degli altri attori del territorio) in termini di competenze e conoscenze tecnologiche piuttosto che di output finale</a:t>
            </a:r>
          </a:p>
          <a:p>
            <a:pPr>
              <a:buFontTx/>
              <a:buChar char="-"/>
            </a:pP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/>
              <a:t>Ridefinizione dell’area territoriale rilevante (tendenzialmente più ampia di quella tradizionalmente associata al distretto industriale)</a:t>
            </a:r>
            <a:endParaRPr 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1985267423"/>
              </p:ext>
            </p:extLst>
          </p:nvPr>
        </p:nvGraphicFramePr>
        <p:xfrm>
          <a:off x="357158" y="71414"/>
          <a:ext cx="8679338" cy="69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660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971600" y="1412776"/>
            <a:ext cx="8001056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Sfide di policy:</a:t>
            </a:r>
          </a:p>
          <a:p>
            <a:pPr>
              <a:buFontTx/>
              <a:buChar char="-"/>
            </a:pP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/>
              <a:t>Come favorire e rendere efficaci le relazioni fra imprese e fra imprese e centri di ricerca in ambito locale</a:t>
            </a:r>
          </a:p>
          <a:p>
            <a:pPr>
              <a:buFontTx/>
              <a:buChar char="-"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 smtClean="0"/>
              <a:t>Come individuare ambiti settoriali che promuovono collegamenti virtuosi fra imprese e imprese e centri di ricerca</a:t>
            </a:r>
          </a:p>
          <a:p>
            <a:pPr>
              <a:buFontTx/>
              <a:buChar char="-"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 smtClean="0"/>
              <a:t>Differenziazione dei modelli di relazione e necessità di disegnare politiche </a:t>
            </a:r>
            <a:r>
              <a:rPr lang="it-IT" sz="2400" dirty="0" smtClean="0"/>
              <a:t>‘</a:t>
            </a:r>
            <a:r>
              <a:rPr lang="en-GB" sz="2400" dirty="0" smtClean="0"/>
              <a:t>regional specific</a:t>
            </a:r>
            <a:r>
              <a:rPr lang="it-IT" sz="2400" dirty="0" smtClean="0"/>
              <a:t>’</a:t>
            </a:r>
            <a:endParaRPr 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58DB-AB3B-4142-83D6-2122D1F08F3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2085360301"/>
              </p:ext>
            </p:extLst>
          </p:nvPr>
        </p:nvGraphicFramePr>
        <p:xfrm>
          <a:off x="357158" y="71414"/>
          <a:ext cx="8679338" cy="69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32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pm">
  <a:themeElements>
    <a:clrScheme name="Personalizzato 1">
      <a:dk1>
        <a:srgbClr val="C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434</Words>
  <Application>Microsoft Office PowerPoint</Application>
  <PresentationFormat>Presentazione su schermo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Univpm</vt:lpstr>
      <vt:lpstr>Agglomerazione, specializzatione e varietà</vt:lpstr>
      <vt:lpstr>Punti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Alessandro</dc:creator>
  <cp:lastModifiedBy>Donato</cp:lastModifiedBy>
  <cp:revision>283</cp:revision>
  <dcterms:created xsi:type="dcterms:W3CDTF">2009-11-17T12:27:36Z</dcterms:created>
  <dcterms:modified xsi:type="dcterms:W3CDTF">2011-10-04T06:57:29Z</dcterms:modified>
</cp:coreProperties>
</file>